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46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66A0534-3B07-4630-A7CE-A4C78CA46C3E}" type="datetimeFigureOut">
              <a:rPr lang="en-US" smtClean="0"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83E58D4-193E-4A9C-BD82-4A2D3E2F40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Nathaniel Hawthorne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Abby </a:t>
            </a:r>
            <a:r>
              <a:rPr lang="en-US" dirty="0" err="1" smtClean="0"/>
              <a:t>Yemm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8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7010400" cy="68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Other books by </a:t>
            </a:r>
            <a:r>
              <a:rPr lang="en-US" sz="3000" dirty="0" err="1" smtClean="0"/>
              <a:t>hawthorne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38400"/>
            <a:ext cx="6400800" cy="304800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FANSHAWE, 1828 </a:t>
            </a:r>
          </a:p>
          <a:p>
            <a:r>
              <a:rPr lang="en-US" dirty="0"/>
              <a:t>MY KINSMAN, MAJOR MOLINEUX; ROGER MALVIN'S BURIAL, 1832 </a:t>
            </a:r>
            <a:endParaRPr lang="en-US" dirty="0" smtClean="0"/>
          </a:p>
          <a:p>
            <a:r>
              <a:rPr lang="en-US" dirty="0" smtClean="0"/>
              <a:t>YOUNG </a:t>
            </a:r>
            <a:r>
              <a:rPr lang="en-US" dirty="0"/>
              <a:t>GOODMAN BROWN, 1835 </a:t>
            </a:r>
          </a:p>
          <a:p>
            <a:r>
              <a:rPr lang="en-US" dirty="0" smtClean="0"/>
              <a:t>THE </a:t>
            </a:r>
            <a:r>
              <a:rPr lang="en-US" dirty="0"/>
              <a:t>LIFE OF FRANKLIN PIERCE, 1852 </a:t>
            </a:r>
          </a:p>
          <a:p>
            <a:r>
              <a:rPr lang="en-US" dirty="0"/>
              <a:t>TANGLEWOOD TALES FOR GIRLS AND BOYS, 1853 </a:t>
            </a:r>
          </a:p>
          <a:p>
            <a:r>
              <a:rPr lang="en-US" dirty="0"/>
              <a:t>THE MARBLE FAUN, 1860 </a:t>
            </a:r>
          </a:p>
          <a:p>
            <a:r>
              <a:rPr lang="en-US" dirty="0"/>
              <a:t>OUR OLD HOME, 1863 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7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hawthorne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654" y="2348163"/>
            <a:ext cx="268974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82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1"/>
            <a:ext cx="3581400" cy="3048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Nathaniel was born in 1804 in Salem, Massachusetts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Attended Bowdoin </a:t>
            </a:r>
            <a:r>
              <a:rPr lang="en-US" sz="2000" dirty="0"/>
              <a:t>College in </a:t>
            </a:r>
            <a:r>
              <a:rPr lang="en-US" sz="2000" dirty="0" smtClean="0"/>
              <a:t>1821</a:t>
            </a:r>
          </a:p>
          <a:p>
            <a:r>
              <a:rPr lang="en-US" sz="2000" dirty="0" smtClean="0"/>
              <a:t>He published his first work, </a:t>
            </a:r>
            <a:r>
              <a:rPr lang="en-US" sz="2000" i="1" dirty="0" err="1" smtClean="0"/>
              <a:t>Fanshawe</a:t>
            </a:r>
            <a:r>
              <a:rPr lang="en-US" sz="2000" dirty="0" smtClean="0"/>
              <a:t>, in 1828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305" y="2286000"/>
            <a:ext cx="3181546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0" y="4381353"/>
            <a:ext cx="2967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Bowdoin College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7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nspiration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3505200" cy="3048001"/>
          </a:xfrm>
        </p:spPr>
        <p:txBody>
          <a:bodyPr/>
          <a:lstStyle/>
          <a:p>
            <a:r>
              <a:rPr lang="en-US" dirty="0" smtClean="0"/>
              <a:t>Hawthorne’s uncle was a judge for the Salem Witch Trials</a:t>
            </a:r>
          </a:p>
          <a:p>
            <a:r>
              <a:rPr lang="en-US" dirty="0" smtClean="0"/>
              <a:t>Good friends with Edgar Allan Poe </a:t>
            </a:r>
          </a:p>
          <a:p>
            <a:r>
              <a:rPr lang="en-US" dirty="0" smtClean="0"/>
              <a:t>Believed humans had an evil side rather than good 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09800"/>
            <a:ext cx="2133600" cy="283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510677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Salem Witch Trials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88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2971800" cy="3048001"/>
          </a:xfrm>
        </p:spPr>
        <p:txBody>
          <a:bodyPr>
            <a:normAutofit/>
          </a:bodyPr>
          <a:lstStyle/>
          <a:p>
            <a:r>
              <a:rPr lang="en-US" dirty="0" smtClean="0"/>
              <a:t>Married </a:t>
            </a:r>
            <a:r>
              <a:rPr lang="en-US" dirty="0"/>
              <a:t>Sophia Peabody on July 9, </a:t>
            </a:r>
            <a:r>
              <a:rPr lang="en-US" dirty="0" smtClean="0"/>
              <a:t>1842</a:t>
            </a:r>
          </a:p>
          <a:p>
            <a:r>
              <a:rPr lang="en-US" dirty="0"/>
              <a:t>Their first, a daughter, </a:t>
            </a:r>
            <a:r>
              <a:rPr lang="en-US" dirty="0" err="1" smtClean="0"/>
              <a:t>Una</a:t>
            </a:r>
            <a:r>
              <a:rPr lang="en-US" dirty="0" smtClean="0"/>
              <a:t> was </a:t>
            </a:r>
            <a:r>
              <a:rPr lang="en-US" dirty="0"/>
              <a:t>born March 3, 1844. </a:t>
            </a:r>
            <a:r>
              <a:rPr lang="en-US" dirty="0" smtClean="0"/>
              <a:t>In </a:t>
            </a:r>
            <a:r>
              <a:rPr lang="en-US" dirty="0"/>
              <a:t>1846, their son Julian was born. </a:t>
            </a:r>
            <a:r>
              <a:rPr lang="en-US" dirty="0" smtClean="0"/>
              <a:t>Their </a:t>
            </a:r>
            <a:r>
              <a:rPr lang="en-US" dirty="0"/>
              <a:t>final child, Rose, was born in May </a:t>
            </a:r>
            <a:r>
              <a:rPr lang="en-US" dirty="0" smtClean="0"/>
              <a:t>1851.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199"/>
            <a:ext cx="2174195" cy="2646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96465" y="5026162"/>
            <a:ext cx="2021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Una</a:t>
            </a:r>
            <a:r>
              <a:rPr lang="en-US" dirty="0" smtClean="0"/>
              <a:t> and Julian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75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to fame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3429000" cy="3048001"/>
          </a:xfrm>
        </p:spPr>
        <p:txBody>
          <a:bodyPr>
            <a:noAutofit/>
          </a:bodyPr>
          <a:lstStyle/>
          <a:p>
            <a:r>
              <a:rPr lang="en-US" sz="1600" dirty="0" smtClean="0"/>
              <a:t>Hawthorne became a famous and well known writer when he wrote “The Scarlet Letter” </a:t>
            </a:r>
          </a:p>
          <a:p>
            <a:r>
              <a:rPr lang="en-US" sz="1600" dirty="0" smtClean="0"/>
              <a:t>It was a story based on a woman who had a child out of wedlock and is considered to have committed adultery and is forced to wear a red letter A on all of her clothing 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62432"/>
            <a:ext cx="1966913" cy="29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04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295400"/>
            <a:ext cx="7010400" cy="685800"/>
          </a:xfrm>
        </p:spPr>
        <p:txBody>
          <a:bodyPr>
            <a:noAutofit/>
          </a:bodyPr>
          <a:lstStyle/>
          <a:p>
            <a:r>
              <a:rPr lang="en-US" sz="3000" dirty="0" smtClean="0"/>
              <a:t>Dr. </a:t>
            </a:r>
            <a:r>
              <a:rPr lang="en-US" sz="3000" dirty="0" err="1" smtClean="0"/>
              <a:t>heidegger’s</a:t>
            </a:r>
            <a:r>
              <a:rPr lang="en-US" sz="3000" dirty="0" smtClean="0"/>
              <a:t> experiment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old man invites four of his friends over for dinner and asks them if they want to partake in an experiment he is conducting</a:t>
            </a:r>
          </a:p>
          <a:p>
            <a:r>
              <a:rPr lang="en-US" dirty="0" smtClean="0"/>
              <a:t>He tells them it involves the Fountain of Youth</a:t>
            </a:r>
          </a:p>
          <a:p>
            <a:r>
              <a:rPr lang="en-US" dirty="0" smtClean="0"/>
              <a:t>He then proves this to them by throwing a 50 year old rose into the jar of water, while the friends watch it bloom </a:t>
            </a:r>
          </a:p>
          <a:p>
            <a:r>
              <a:rPr lang="en-US" dirty="0"/>
              <a:t>The 3 men and one woman agree to the </a:t>
            </a:r>
            <a:r>
              <a:rPr lang="en-US" dirty="0" smtClean="0"/>
              <a:t>experiment and drink 3 glasses of water </a:t>
            </a:r>
            <a:endParaRPr lang="en-US" dirty="0"/>
          </a:p>
          <a:p>
            <a:r>
              <a:rPr lang="en-US" dirty="0" smtClean="0"/>
              <a:t>They </a:t>
            </a:r>
            <a:r>
              <a:rPr lang="en-US" dirty="0"/>
              <a:t>slowly grow younger 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3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295400"/>
            <a:ext cx="7162800" cy="685800"/>
          </a:xfrm>
        </p:spPr>
        <p:txBody>
          <a:bodyPr>
            <a:noAutofit/>
          </a:bodyPr>
          <a:lstStyle/>
          <a:p>
            <a:r>
              <a:rPr lang="en-US" sz="3000" dirty="0"/>
              <a:t>Dr. </a:t>
            </a:r>
            <a:r>
              <a:rPr lang="en-US" sz="3000" dirty="0" err="1"/>
              <a:t>heidegger’s</a:t>
            </a:r>
            <a:r>
              <a:rPr lang="en-US" sz="3000" dirty="0"/>
              <a:t>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they do, the men begin to fight for the attention of the young woman </a:t>
            </a:r>
          </a:p>
          <a:p>
            <a:r>
              <a:rPr lang="en-US" dirty="0" smtClean="0"/>
              <a:t>They end up knocking the glass over, spilling its contents which in turn makes them grow old again</a:t>
            </a:r>
          </a:p>
          <a:p>
            <a:r>
              <a:rPr lang="en-US" dirty="0" smtClean="0"/>
              <a:t>Greed takes the friends to Florida searching for more of the water while the Doctor sits casually by, realizing that you should not mess with fate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91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his stories was based on him finding a little girl drown in the pond in his back yard by her own mother </a:t>
            </a:r>
          </a:p>
          <a:p>
            <a:r>
              <a:rPr lang="en-US" dirty="0" smtClean="0"/>
              <a:t>His last </a:t>
            </a:r>
            <a:r>
              <a:rPr lang="en-US" dirty="0"/>
              <a:t>name was originally spelled “</a:t>
            </a:r>
            <a:r>
              <a:rPr lang="en-US" dirty="0" err="1"/>
              <a:t>Hathorne</a:t>
            </a:r>
            <a:r>
              <a:rPr lang="en-US" dirty="0"/>
              <a:t>.” He changed it after graduating from college so that the spelling would more closely match the </a:t>
            </a:r>
            <a:r>
              <a:rPr lang="en-US" dirty="0" smtClean="0"/>
              <a:t>pronunciation.</a:t>
            </a:r>
          </a:p>
          <a:p>
            <a:r>
              <a:rPr lang="en-US" dirty="0" smtClean="0"/>
              <a:t>His good friend, Herman </a:t>
            </a:r>
            <a:r>
              <a:rPr lang="en-US" dirty="0"/>
              <a:t>Melville dedicated his </a:t>
            </a:r>
            <a:r>
              <a:rPr lang="en-US" dirty="0" smtClean="0"/>
              <a:t>novel </a:t>
            </a:r>
            <a:r>
              <a:rPr lang="en-US" dirty="0"/>
              <a:t>Moby Dick to </a:t>
            </a:r>
            <a:r>
              <a:rPr lang="en-US" dirty="0" smtClean="0"/>
              <a:t>Hawthorne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28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3429000" cy="3048001"/>
          </a:xfrm>
        </p:spPr>
        <p:txBody>
          <a:bodyPr/>
          <a:lstStyle/>
          <a:p>
            <a:r>
              <a:rPr lang="en-US" dirty="0" smtClean="0"/>
              <a:t>Nathaniel </a:t>
            </a:r>
            <a:r>
              <a:rPr lang="en-US" dirty="0"/>
              <a:t>died </a:t>
            </a:r>
            <a:r>
              <a:rPr lang="en-US" dirty="0" smtClean="0"/>
              <a:t>on May </a:t>
            </a:r>
            <a:r>
              <a:rPr lang="en-US" dirty="0"/>
              <a:t>19, </a:t>
            </a:r>
            <a:r>
              <a:rPr lang="en-US" dirty="0" smtClean="0"/>
              <a:t>1864 </a:t>
            </a:r>
          </a:p>
          <a:p>
            <a:r>
              <a:rPr lang="en-US" dirty="0" smtClean="0"/>
              <a:t>Died at the age of 60 </a:t>
            </a:r>
          </a:p>
          <a:p>
            <a:r>
              <a:rPr lang="en-US" dirty="0" smtClean="0"/>
              <a:t>Died of bad health in his sleep </a:t>
            </a:r>
          </a:p>
          <a:p>
            <a:endParaRPr lang="en-US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695318"/>
            <a:ext cx="2760253" cy="2117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118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84</TotalTime>
  <Words>449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Couture</vt:lpstr>
      <vt:lpstr>Nathaniel Hawthorne  </vt:lpstr>
      <vt:lpstr>Early Life</vt:lpstr>
      <vt:lpstr>inspiration</vt:lpstr>
      <vt:lpstr>Family</vt:lpstr>
      <vt:lpstr>Rise to fame</vt:lpstr>
      <vt:lpstr>Dr. heidegger’s experiment</vt:lpstr>
      <vt:lpstr>Dr. heidegger’s experiment</vt:lpstr>
      <vt:lpstr>facts</vt:lpstr>
      <vt:lpstr>Death</vt:lpstr>
      <vt:lpstr>Other books by hawthorne</vt:lpstr>
      <vt:lpstr>hawthorne</vt:lpstr>
    </vt:vector>
  </TitlesOfParts>
  <Company>Virden Middle School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Nathaniel Hawthorne </dc:title>
  <dc:creator>yemmabi</dc:creator>
  <cp:lastModifiedBy>yemmabi</cp:lastModifiedBy>
  <cp:revision>9</cp:revision>
  <dcterms:created xsi:type="dcterms:W3CDTF">2011-12-08T16:53:57Z</dcterms:created>
  <dcterms:modified xsi:type="dcterms:W3CDTF">2011-12-13T17:08:57Z</dcterms:modified>
</cp:coreProperties>
</file>